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D:\&#1102;&#1073;&#1080;&#1083;&#1077;&#1081;&#1096;&#1082;&#1086;&#1083;&#1099;\&#1084;&#1091;&#1079;&#1099;&#1082;&#1072;\&#1080;&#1089;&#1090;&#1086;&#1088;&#1080;&#1103;.m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история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143000" y="1143000"/>
            <a:ext cx="6858000" cy="45720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9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SCN26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505200"/>
            <a:ext cx="3681941" cy="27432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DSCN26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8200" y="3276600"/>
            <a:ext cx="4102100" cy="2895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 descr="DSCN26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" y="533400"/>
            <a:ext cx="3733800" cy="27184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Office PowerPoint</Application>
  <PresentationFormat>Экран (4:3)</PresentationFormat>
  <Paragraphs>0</Paragraphs>
  <Slides>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Office Theme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Светлана Юрова</dc:creator>
  <cp:lastModifiedBy>pc</cp:lastModifiedBy>
  <cp:revision>2</cp:revision>
  <dcterms:created xsi:type="dcterms:W3CDTF">2016-12-08T08:55:54Z</dcterms:created>
  <dcterms:modified xsi:type="dcterms:W3CDTF">2016-12-08T11:15:17Z</dcterms:modified>
</cp:coreProperties>
</file>